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1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6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7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3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0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9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0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BD5DC-D5D5-4FA1-9039-AE01BD54079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5223B-1263-4804-AC3B-EF0490093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8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14" y="297712"/>
            <a:ext cx="11546957" cy="63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35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958" y="531628"/>
            <a:ext cx="6783571" cy="584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3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Shristi Chandani</dc:creator>
  <cp:lastModifiedBy>Shristi Chandani</cp:lastModifiedBy>
  <cp:revision>2</cp:revision>
  <dcterms:created xsi:type="dcterms:W3CDTF">2017-07-31T22:07:49Z</dcterms:created>
  <dcterms:modified xsi:type="dcterms:W3CDTF">2017-07-31T22:13:13Z</dcterms:modified>
</cp:coreProperties>
</file>